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lettres muettes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C1F362A-840E-1C1E-0A39-3FA22FCD1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54547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91932" cy="4351338"/>
          </a:xfrm>
        </p:spPr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400" dirty="0"/>
              <a:t>L’astronaute monte dans la fusé… 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60762B5-482B-9E32-83FE-D713E7547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12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6E89AB6-A837-4A6D-AC36-289C397C0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91932" cy="4351338"/>
          </a:xfrm>
        </p:spPr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400" dirty="0"/>
              <a:t>L’astronaute monte dans la fusé</a:t>
            </a:r>
            <a:r>
              <a:rPr lang="fr-FR" sz="4400" dirty="0">
                <a:solidFill>
                  <a:srgbClr val="FF0000"/>
                </a:solidFill>
              </a:rPr>
              <a:t>e</a:t>
            </a:r>
            <a:r>
              <a:rPr lang="fr-FR" sz="4400" dirty="0"/>
              <a:t> 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42A5A13-F65F-41BA-FF18-F733A1453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5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172257" cy="435133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 a été </a:t>
            </a:r>
            <a:r>
              <a:rPr lang="fr-FR" sz="4400" dirty="0" err="1"/>
              <a:t>surpri</a:t>
            </a:r>
            <a:r>
              <a:rPr lang="fr-FR" sz="4400" dirty="0"/>
              <a:t>… par le brui… 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01D98D8-7DC0-D6E1-D7F0-A21FBACB9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921E3F7-6557-401C-9ED2-896E5B653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172257" cy="435133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 a été surpri</a:t>
            </a:r>
            <a:r>
              <a:rPr lang="fr-FR" sz="4400" dirty="0">
                <a:solidFill>
                  <a:srgbClr val="FF0000"/>
                </a:solidFill>
              </a:rPr>
              <a:t>s</a:t>
            </a:r>
            <a:r>
              <a:rPr lang="fr-FR" sz="4400" dirty="0"/>
              <a:t> par le brui</a:t>
            </a:r>
            <a:r>
              <a:rPr lang="fr-FR" sz="4400" dirty="0">
                <a:solidFill>
                  <a:srgbClr val="FF0000"/>
                </a:solidFill>
              </a:rPr>
              <a:t>t</a:t>
            </a:r>
            <a:r>
              <a:rPr lang="fr-FR" sz="4400" dirty="0"/>
              <a:t> 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A706D6E-EB08-D488-BA8D-49CA1F9D0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C’est un chien </a:t>
            </a:r>
            <a:r>
              <a:rPr lang="fr-FR" sz="3600" dirty="0" err="1"/>
              <a:t>méchan</a:t>
            </a:r>
            <a:r>
              <a:rPr lang="fr-FR" sz="3600" dirty="0"/>
              <a:t>… 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CBDBE49-A11A-B98A-9F79-4296D94C4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5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C’est un chien méchan</a:t>
            </a:r>
            <a:r>
              <a:rPr lang="fr-FR" sz="3600" dirty="0">
                <a:solidFill>
                  <a:srgbClr val="FF0000"/>
                </a:solidFill>
              </a:rPr>
              <a:t>t</a:t>
            </a:r>
            <a:r>
              <a:rPr lang="fr-FR" sz="3600" dirty="0"/>
              <a:t> 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DDB7DF-FCA7-85B4-F87E-5F0F0A5A2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65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874998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L’arbre est devenu très </a:t>
            </a:r>
            <a:r>
              <a:rPr lang="fr-FR" sz="3600" dirty="0" err="1"/>
              <a:t>gro</a:t>
            </a:r>
            <a:r>
              <a:rPr lang="fr-FR" sz="3600" dirty="0"/>
              <a:t>… 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48CB037-1C7D-8406-EBC3-D8EEF1A0B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7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47536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L’arbre est devenu très gro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F1F1031-AE7C-BDE7-B3A5-41A8AC879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0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5659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</a:t>
            </a:r>
            <a:r>
              <a:rPr lang="fr-FR" sz="3600" dirty="0" err="1"/>
              <a:t>respec</a:t>
            </a:r>
            <a:r>
              <a:rPr lang="fr-FR" sz="3600" dirty="0"/>
              <a:t>… est </a:t>
            </a:r>
            <a:r>
              <a:rPr lang="fr-FR" sz="3600" dirty="0" err="1"/>
              <a:t>importan</a:t>
            </a:r>
            <a:r>
              <a:rPr lang="fr-FR" sz="3600" dirty="0"/>
              <a:t>… 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854E3E7-E6D8-521C-3CD7-716D9795E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63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respec</a:t>
            </a:r>
            <a:r>
              <a:rPr lang="fr-FR" sz="3600" dirty="0">
                <a:solidFill>
                  <a:srgbClr val="FF0000"/>
                </a:solidFill>
              </a:rPr>
              <a:t>t</a:t>
            </a:r>
            <a:r>
              <a:rPr lang="fr-FR" sz="3600" dirty="0"/>
              <a:t> est importan</a:t>
            </a:r>
            <a:r>
              <a:rPr lang="fr-FR" sz="3600" dirty="0">
                <a:solidFill>
                  <a:srgbClr val="FF0000"/>
                </a:solidFill>
              </a:rPr>
              <a:t>t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FA14CE4-595F-9824-155F-8EDF1C5C9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1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138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2022-08-06T19:07:11Z</dcterms:modified>
</cp:coreProperties>
</file>